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tr-TR" b="1" dirty="0"/>
              <a:t>Artificial Intelligence (AI)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Artificial Intelligence (AI)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11</cp:revision>
  <dcterms:created xsi:type="dcterms:W3CDTF">2021-02-02T11:36:17Z</dcterms:created>
  <dcterms:modified xsi:type="dcterms:W3CDTF">2023-09-20T06:59:14Z</dcterms:modified>
</cp:coreProperties>
</file>